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12d58bbe9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12d58bbe9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f028b8f9c_4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f028b8f9c_4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26cd13ac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26cd13a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cf064a164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cf064a164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028b8f9c_4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028b8f9c_4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f028b8f9c_4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f028b8f9c_4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f028b8f9c_4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f028b8f9c_4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e26cd13a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e26cd13a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26cd13a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e26cd13a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f028b8f9c_4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f028b8f9c_4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3ab5c3b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3ab5c3b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3ab5c3b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3ab5c3b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0" y="594175"/>
            <a:ext cx="5783400" cy="20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Cub Scouts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29732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 (num) (Town) CT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(Month)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FUNdraiser</a:t>
            </a:r>
            <a:endParaRPr/>
          </a:p>
        </p:txBody>
      </p:sp>
      <p:sp>
        <p:nvSpPr>
          <p:cNvPr id="125" name="Google Shape;125;p22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engine of the troop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do it?</a:t>
            </a:r>
            <a:endParaRPr/>
          </a:p>
        </p:txBody>
      </p:sp>
      <p:sp>
        <p:nvSpPr>
          <p:cNvPr id="131" name="Google Shape;131;p23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What’s the point?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Aims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Character development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Citizenship training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Mental and Physical Fitness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 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Cub Scouts?</a:t>
            </a:r>
            <a:endParaRPr/>
          </a:p>
        </p:txBody>
      </p:sp>
      <p:sp>
        <p:nvSpPr>
          <p:cNvPr id="70" name="Google Shape;70;p14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Job one is have fun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 and Den Meetings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Fun!  Fun!  Fun!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Hands-on learning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Outdoor fun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Service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Games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Challenges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3x per month during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school year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025" y="2400325"/>
            <a:ext cx="3200399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8333" y="732550"/>
            <a:ext cx="2673935" cy="200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7850" y="2571756"/>
            <a:ext cx="2743250" cy="205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Campouts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Tent camping and Overnighters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Learning about nature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Conservationism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Water sports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Hiking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Outdoor together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For whole family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Appreciate nature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1 or 2x per year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025" y="2400325"/>
            <a:ext cx="3200399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0" l="5737" r="5728" t="0"/>
          <a:stretch/>
        </p:blipFill>
        <p:spPr>
          <a:xfrm>
            <a:off x="4918333" y="732550"/>
            <a:ext cx="2673935" cy="200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5">
            <a:alphaModFix/>
          </a:blip>
          <a:srcRect b="0" l="5531" r="5540" t="0"/>
          <a:stretch/>
        </p:blipFill>
        <p:spPr>
          <a:xfrm>
            <a:off x="6057850" y="2571756"/>
            <a:ext cx="2743250" cy="2057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it?</a:t>
            </a:r>
            <a:endParaRPr/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engine of the pack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 Leadership and Org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87900" y="1489825"/>
            <a:ext cx="4572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Packs are led by adult volunteers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 “drop-off”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Opportunity to share experiences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Kids are split up by grade, called Dens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Den has a Den Leader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Den Leaders use handbook for planning Den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Dens work toward rank </a:t>
            </a:r>
            <a:r>
              <a:rPr lang="en"/>
              <a:t>every</a:t>
            </a:r>
            <a:r>
              <a:rPr lang="en"/>
              <a:t>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Cubmaster plans big Pack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Monthly Committee Meeting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20145" r="20145" t="0"/>
          <a:stretch/>
        </p:blipFill>
        <p:spPr>
          <a:xfrm>
            <a:off x="5330275" y="424200"/>
            <a:ext cx="3133500" cy="417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Patrol Method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Advancement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Uniform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Leadership Development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Scouting Ideals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Outdoors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Adult Association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Personal Growth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113" name="Google Shape;113;p20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Our #1 Job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Primary responsibility is safety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Youth Protection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No one-on-contact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Two deep Leadership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Certified trained leaders for all activities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